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21"/>
  </p:notesMasterIdLst>
  <p:sldIdLst>
    <p:sldId id="297" r:id="rId7"/>
    <p:sldId id="362" r:id="rId8"/>
    <p:sldId id="363" r:id="rId9"/>
    <p:sldId id="364" r:id="rId10"/>
    <p:sldId id="365" r:id="rId11"/>
    <p:sldId id="292" r:id="rId12"/>
    <p:sldId id="366" r:id="rId13"/>
    <p:sldId id="368" r:id="rId14"/>
    <p:sldId id="369" r:id="rId15"/>
    <p:sldId id="370" r:id="rId16"/>
    <p:sldId id="371" r:id="rId17"/>
    <p:sldId id="372" r:id="rId18"/>
    <p:sldId id="298" r:id="rId19"/>
    <p:sldId id="373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5A8B96-0E11-4C7D-834D-4A818FBBCBB6}" v="21" dt="2023-04-03T09:00:10.1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95" d="100"/>
          <a:sy n="95" d="100"/>
        </p:scale>
        <p:origin x="1134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ette Leltz" userId="55fa08a8-0539-4880-bb8b-eb76cd006c25" providerId="ADAL" clId="{D05A8B96-0E11-4C7D-834D-4A818FBBCBB6}"/>
    <pc:docChg chg="custSel addSld delSld modSld sldOrd">
      <pc:chgData name="Georgette Leltz" userId="55fa08a8-0539-4880-bb8b-eb76cd006c25" providerId="ADAL" clId="{D05A8B96-0E11-4C7D-834D-4A818FBBCBB6}" dt="2023-04-03T09:00:33.418" v="25" actId="47"/>
      <pc:docMkLst>
        <pc:docMk/>
      </pc:docMkLst>
      <pc:sldChg chg="del">
        <pc:chgData name="Georgette Leltz" userId="55fa08a8-0539-4880-bb8b-eb76cd006c25" providerId="ADAL" clId="{D05A8B96-0E11-4C7D-834D-4A818FBBCBB6}" dt="2023-04-03T08:54:56.344" v="17" actId="47"/>
        <pc:sldMkLst>
          <pc:docMk/>
          <pc:sldMk cId="17120944" sldId="367"/>
        </pc:sldMkLst>
      </pc:sldChg>
      <pc:sldChg chg="ord">
        <pc:chgData name="Georgette Leltz" userId="55fa08a8-0539-4880-bb8b-eb76cd006c25" providerId="ADAL" clId="{D05A8B96-0E11-4C7D-834D-4A818FBBCBB6}" dt="2023-04-03T08:48:14.199" v="1"/>
        <pc:sldMkLst>
          <pc:docMk/>
          <pc:sldMk cId="2088483449" sldId="368"/>
        </pc:sldMkLst>
      </pc:sldChg>
      <pc:sldChg chg="addSp modSp new">
        <pc:chgData name="Georgette Leltz" userId="55fa08a8-0539-4880-bb8b-eb76cd006c25" providerId="ADAL" clId="{D05A8B96-0E11-4C7D-834D-4A818FBBCBB6}" dt="2023-04-03T08:54:28.411" v="16" actId="1076"/>
        <pc:sldMkLst>
          <pc:docMk/>
          <pc:sldMk cId="1040534272" sldId="369"/>
        </pc:sldMkLst>
        <pc:picChg chg="add mod">
          <ac:chgData name="Georgette Leltz" userId="55fa08a8-0539-4880-bb8b-eb76cd006c25" providerId="ADAL" clId="{D05A8B96-0E11-4C7D-834D-4A818FBBCBB6}" dt="2023-04-03T08:54:28.411" v="16" actId="1076"/>
          <ac:picMkLst>
            <pc:docMk/>
            <pc:sldMk cId="1040534272" sldId="369"/>
            <ac:picMk id="1026" creationId="{801E3BBD-1372-4CA4-5F32-9CDE0A938C9F}"/>
          </ac:picMkLst>
        </pc:picChg>
      </pc:sldChg>
      <pc:sldChg chg="addSp delSp modSp mod">
        <pc:chgData name="Georgette Leltz" userId="55fa08a8-0539-4880-bb8b-eb76cd006c25" providerId="ADAL" clId="{D05A8B96-0E11-4C7D-834D-4A818FBBCBB6}" dt="2023-04-03T09:00:24.240" v="24" actId="14100"/>
        <pc:sldMkLst>
          <pc:docMk/>
          <pc:sldMk cId="3634355629" sldId="373"/>
        </pc:sldMkLst>
        <pc:picChg chg="del">
          <ac:chgData name="Georgette Leltz" userId="55fa08a8-0539-4880-bb8b-eb76cd006c25" providerId="ADAL" clId="{D05A8B96-0E11-4C7D-834D-4A818FBBCBB6}" dt="2023-04-03T08:59:58.509" v="20" actId="478"/>
          <ac:picMkLst>
            <pc:docMk/>
            <pc:sldMk cId="3634355629" sldId="373"/>
            <ac:picMk id="3" creationId="{69C4444E-41A0-84AE-4783-5BD581F45450}"/>
          </ac:picMkLst>
        </pc:picChg>
        <pc:picChg chg="add mod">
          <ac:chgData name="Georgette Leltz" userId="55fa08a8-0539-4880-bb8b-eb76cd006c25" providerId="ADAL" clId="{D05A8B96-0E11-4C7D-834D-4A818FBBCBB6}" dt="2023-04-03T09:00:24.240" v="24" actId="14100"/>
          <ac:picMkLst>
            <pc:docMk/>
            <pc:sldMk cId="3634355629" sldId="373"/>
            <ac:picMk id="4" creationId="{06437D2B-66EF-5173-0AF4-C3B93AA0123B}"/>
          </ac:picMkLst>
        </pc:picChg>
      </pc:sldChg>
      <pc:sldChg chg="addSp delSp new del">
        <pc:chgData name="Georgette Leltz" userId="55fa08a8-0539-4880-bb8b-eb76cd006c25" providerId="ADAL" clId="{D05A8B96-0E11-4C7D-834D-4A818FBBCBB6}" dt="2023-04-03T09:00:33.418" v="25" actId="47"/>
        <pc:sldMkLst>
          <pc:docMk/>
          <pc:sldMk cId="3462255134" sldId="374"/>
        </pc:sldMkLst>
        <pc:picChg chg="add del">
          <ac:chgData name="Georgette Leltz" userId="55fa08a8-0539-4880-bb8b-eb76cd006c25" providerId="ADAL" clId="{D05A8B96-0E11-4C7D-834D-4A818FBBCBB6}" dt="2023-04-03T09:00:04.809" v="21" actId="21"/>
          <ac:picMkLst>
            <pc:docMk/>
            <pc:sldMk cId="3462255134" sldId="374"/>
            <ac:picMk id="2050" creationId="{4AC0854B-54C2-1BF6-0EF4-7592F2F16AB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3AF22-993A-486F-9809-C822C2BEC68E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C4A12-FFCD-4C5C-895F-0D6DB6BFF1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3627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D7AEAE-7D4B-475F-9218-E08351E25D5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531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A8219-054D-8E5D-0C17-7EE53AC1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0687EFF-392C-2195-7A83-2BBA7C1C8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A36307-6C19-195A-8B8F-45E6EF5B7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6491-B0B0-4993-A7ED-F0472E3D7662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1D47C4-C938-A536-9D36-6F01638F3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8AD39C-900C-0EF5-DE11-B0245F4F6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A1F3-A080-4564-989A-7813C622BC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7580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84FBD2-E615-FD37-58FD-B73956374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393FA2-C1C8-FDAC-A6BE-90FD348A3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03391BC-334F-9506-02EA-7B61FF050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6491-B0B0-4993-A7ED-F0472E3D7662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ADF370-D619-AB37-EE78-0008E3FC1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A51FE5-13BB-B3A9-EDBB-564C8611F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A1F3-A080-4564-989A-7813C622BC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8262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673D957-BCD7-4040-005E-A4003C80B0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9FA5FED-0775-AD4A-C10C-2F5F551028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F438-5506-7E4E-3DE5-204FD192E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6491-B0B0-4993-A7ED-F0472E3D7662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9C0C7F9-2888-B8F1-241A-A27420059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B622FC-D936-5272-7CB1-69724A479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A1F3-A080-4564-989A-7813C622BC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6208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42623-6B89-4340-BD1B-8774474CAD3F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3D37-2BA1-448E-B949-05E8081197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8322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42623-6B89-4340-BD1B-8774474CAD3F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3D37-2BA1-448E-B949-05E8081197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601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42623-6B89-4340-BD1B-8774474CAD3F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3D37-2BA1-448E-B949-05E8081197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4877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42623-6B89-4340-BD1B-8774474CAD3F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3D37-2BA1-448E-B949-05E8081197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3411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42623-6B89-4340-BD1B-8774474CAD3F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3D37-2BA1-448E-B949-05E8081197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7858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42623-6B89-4340-BD1B-8774474CAD3F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3D37-2BA1-448E-B949-05E8081197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6196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42623-6B89-4340-BD1B-8774474CAD3F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3D37-2BA1-448E-B949-05E8081197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2584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42623-6B89-4340-BD1B-8774474CAD3F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3D37-2BA1-448E-B949-05E8081197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0510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90734B-0A4F-F1E6-E341-34B867563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6A8A36-21B8-BEBB-B64A-400CB348B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FB4615E-E2FF-63FA-7075-AC96A22DF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6491-B0B0-4993-A7ED-F0472E3D7662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F069E7-6C54-64D0-273C-A4810E2E4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30835E-E385-9611-4AE2-79A1AA33B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A1F3-A080-4564-989A-7813C622BC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8440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42623-6B89-4340-BD1B-8774474CAD3F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3D37-2BA1-448E-B949-05E8081197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6524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42623-6B89-4340-BD1B-8774474CAD3F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3D37-2BA1-448E-B949-05E8081197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1274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42623-6B89-4340-BD1B-8774474CAD3F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3D37-2BA1-448E-B949-05E8081197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18278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2F59D-F664-42BA-A0A9-9CB7980B2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55F78-7C94-4379-8EAB-8B746DE2D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069B-DB32-43CA-A3AA-12ABFEA48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98F65-20C7-4C03-9630-A5B6B54944E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F74A-6C3C-4D4D-9F43-89353DCF2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1333F-2D15-4DE2-9724-EE9FC5117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C5126-4384-440B-8971-17052DA41F5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134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DB0A7-A093-46E8-9176-4C7A882C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AE2C7-E332-479F-B42E-0075AF86F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7870-E308-4F77-86CB-AA5948F0C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98F65-20C7-4C03-9630-A5B6B54944E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AAB2B-403F-4B27-80FE-6FFDBAB59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09C28-ACF3-4492-B1B9-2A17A6DFA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C5126-4384-440B-8971-17052DA41F5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11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37F29-1CAA-4AF0-8631-60F3EAFD0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893BC-D593-4C21-B3EC-01789755D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0B972-133A-4106-B95E-6C18EB38E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98F65-20C7-4C03-9630-A5B6B54944E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0322E-A39D-4BB8-AA1F-5ABBB14B5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8F5A4-B1B9-4595-BE92-DCD71ED1D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C5126-4384-440B-8971-17052DA41F5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20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9C054-F5AE-45C8-A1CD-593215E27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B428B-4D90-44B5-BC07-145B22CCE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28A7C4-A33F-4BD3-AD7E-2FD3B339A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1F6E16-3E43-4611-AB69-DDE0FCDBD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98F65-20C7-4C03-9630-A5B6B54944E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9E1A2-9DA6-414A-B050-730B4BECE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D9D54-0811-4234-B594-49F54D7DD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C5126-4384-440B-8971-17052DA41F5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84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479EA-83E7-4CA5-BE30-AF84F57B0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F4828-2797-4D86-B4C3-FBBB5AD22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C04EE-3FCA-4374-8ADC-4796723B0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BA1834-01F4-4229-8F98-AD6D4973A0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7D01FC-0BE5-4209-A739-4EA16A36D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BE8AEE-B03D-4E7F-9FA9-7DB45AC24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98F65-20C7-4C03-9630-A5B6B54944E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26591-F139-47A3-80C5-5757DDCB2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F9607-53AF-425A-91B2-BBA5BA04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C5126-4384-440B-8971-17052DA41F5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31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4F4A1-C467-482D-834D-0CCBD59E0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7AC7F3-A340-4276-B71C-99A7723B3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98F65-20C7-4C03-9630-A5B6B54944E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952D39-0676-4222-A1EA-AECA78DAF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E1F51-F9E0-4C1D-906E-09583833B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C5126-4384-440B-8971-17052DA41F5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31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C7B2F2-7B05-4F1A-BF81-3DF53A60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98F65-20C7-4C03-9630-A5B6B54944E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6290A3-DAB5-4589-AC70-E1F1F83D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67474-6BD1-4BCA-9457-831AD5F7F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C5126-4384-440B-8971-17052DA41F5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84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8C554B-5D44-DD26-7BCA-1973546E6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9DB0F6-49F0-1197-EDA1-9D81B34CF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4198AA4-3D01-8E23-8335-EF3D91C8D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6491-B0B0-4993-A7ED-F0472E3D7662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4E2EC1-0AF5-C516-DAA9-B22A90B0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7A0C16-1CC6-AFC3-5112-16FB9065C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A1F3-A080-4564-989A-7813C622BC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5765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BB5E3-8AC8-4855-87F9-035FAB4C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4F58A-05EE-490C-9798-948DD3F95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57963E-8003-461F-B24D-554614104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10FF06-824C-41FD-837B-848FCA2E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98F65-20C7-4C03-9630-A5B6B54944E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0694C-3F15-4D11-9AE8-5F50779F3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89C4E-008C-4234-B405-18DE5D5F5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C5126-4384-440B-8971-17052DA41F5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408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32273-107A-4E95-A1E9-A48C04AFE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22E4E2-7868-4492-A521-D8999B866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7D469A-B4CC-4942-B178-D7E444F29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66935-2A49-4078-B584-71D64DAF0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98F65-20C7-4C03-9630-A5B6B54944E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D9FC06-506E-4385-B3D8-2B9028F29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9454E-F48A-4584-A01A-E6AE4F8BC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C5126-4384-440B-8971-17052DA41F5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47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2EA5E-BFDB-4330-BD27-AD1A14F6E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4A8476-023B-4469-BDB7-DB6929C82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666DC-C53D-4515-A1F4-1E2063B39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98F65-20C7-4C03-9630-A5B6B54944E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59D43-EA46-4496-8241-4D2CD465A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66CD9-EF71-419B-B80A-602E646F4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C5126-4384-440B-8971-17052DA41F5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079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86EC2A-CF12-4909-9617-9346AD59A5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66F8F8-30ED-4FC7-9819-7C20E4C42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59664-7C07-456C-ACAF-BDC31137F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98F65-20C7-4C03-9630-A5B6B54944E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4835-BD20-4D09-9C84-1C0B6A46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B4D5F-AB0A-4B6F-852C-F6E26D1D6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C5126-4384-440B-8971-17052DA41F5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70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FC087C-B8CF-F59C-A092-94B1FF16C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617252-9243-457A-4D15-738E3CC98A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7E1536-706F-F130-70D3-BAEFB89DA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8786145-15E3-36D5-9A15-1DBCD9A9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6491-B0B0-4993-A7ED-F0472E3D7662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DC8DA67-21A6-664D-2C91-4C6320787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F015F4D-6BA3-9F0D-6BF6-70F485995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A1F3-A080-4564-989A-7813C622BC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227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AA0E2B-E5E1-AE37-D615-FB9A0185D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40D14D-5531-EDE1-F219-C59601436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2D17E76-E81D-1373-407C-8253451E0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583FFFC-669D-3E07-D701-EA5E22BD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209DE4F-89A1-5051-D297-3DD0460C2C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32E0DCC-6D48-074B-6C2E-9E1A4541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6491-B0B0-4993-A7ED-F0472E3D7662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B1EA4F6-EE59-239E-30BC-C17149FB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F77D50B-7B42-E86E-E5F8-0D4A3A83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A1F3-A080-4564-989A-7813C622BC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965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9297E-C7DC-4C78-BF84-AE00A5286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8875E5C-8C2A-8E9C-8BE0-5012B117F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6491-B0B0-4993-A7ED-F0472E3D7662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0BE8D8C-EC30-3D57-CACA-1BE86597F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99C95B6-3788-8834-D66B-569D61BF0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A1F3-A080-4564-989A-7813C622BC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802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209BC0F-36B2-6539-359D-512FA7699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6491-B0B0-4993-A7ED-F0472E3D7662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6D9B8E9-3B97-AA37-B846-C378C08BD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4CE7C94-E4B7-A5F4-A643-B97535C69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A1F3-A080-4564-989A-7813C622BC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4660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9D2562-BB9B-71C0-7AE5-24AC0F9EA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118F15-7FD4-F4D0-7781-5C04E7E00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77CC6FD-5A55-28F3-FA46-695C2E765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57CE6F9-D609-A046-47DD-4067AA68D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6491-B0B0-4993-A7ED-F0472E3D7662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01DB9C9-956B-AE05-1244-4A1F9E548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DBCDFC2-0ED9-D5BB-7B6A-073E74EF4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A1F3-A080-4564-989A-7813C622BC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2105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4103C-1FC3-E607-03CE-4A0A3DD47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2D69831-31A1-89EA-CFF5-6F3F7D44E7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CDEB03E-1123-35B2-61A3-C93992868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0F5F30-8E29-4625-AD83-9C1727ADD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6491-B0B0-4993-A7ED-F0472E3D7662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C1E4AB-E25B-9669-BDD3-BC8360DA7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71E2EDE-6109-0BF4-F849-2142B0CC4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A1F3-A080-4564-989A-7813C622BC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010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0E2238F-6339-2F56-39A7-954ECD1DA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9045E1-9B76-8B5A-B5D4-D80D11A2F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0B8C60-234B-04B1-A0A7-AA6057BEDF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A6491-B0B0-4993-A7ED-F0472E3D7662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A7330DC-F27A-18F0-5680-6F7495FE3F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17C7A50-31A7-FBC0-D55A-50C912E01C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7A1F3-A080-4564-989A-7813C622BC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959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42623-6B89-4340-BD1B-8774474CAD3F}" type="datetimeFigureOut">
              <a:rPr lang="nl-NL" smtClean="0"/>
              <a:t>3-4-2023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83D37-2BA1-448E-B949-05E8081197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436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337589-EAD1-4FF1-8C67-6F75038E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99AA3-4A1B-4674-94E7-403CF3D29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16A51-AE04-446D-846A-74F9FBEAB1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98F65-20C7-4C03-9630-A5B6B54944E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FD890-BFBD-4371-9BEC-7E7E0BFB7E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A887F-AFB2-42D1-B5DB-694E9027B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C5126-4384-440B-8971-17052DA41F5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6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784" y="0"/>
            <a:ext cx="1397409" cy="242447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0E19470-4F65-D550-3C4B-759087FC79AD}"/>
              </a:ext>
            </a:extLst>
          </p:cNvPr>
          <p:cNvSpPr txBox="1"/>
          <p:nvPr/>
        </p:nvSpPr>
        <p:spPr>
          <a:xfrm>
            <a:off x="0" y="4595590"/>
            <a:ext cx="9266663" cy="116034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270000" tIns="188999" rIns="27000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solidFill>
                  <a:srgbClr val="F069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Nationaal Park Hollandse Duinen, een NP 3.0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Georgette Leltz, directeur Nationaal Park Hollandse Duinen</a:t>
            </a:r>
          </a:p>
        </p:txBody>
      </p:sp>
    </p:spTree>
    <p:extLst>
      <p:ext uri="{BB962C8B-B14F-4D97-AF65-F5344CB8AC3E}">
        <p14:creationId xmlns:p14="http://schemas.microsoft.com/office/powerpoint/2010/main" val="2191559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4ECBB7-6E25-52AA-0769-D8574BAEE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8D95D5-D1DD-C245-0228-99B86A47E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Homepage website Groene Tuinen in Hollandse Duinen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07324D1-D41D-B9B8-6D05-A1E4CF7A8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04"/>
            <a:ext cx="12192000" cy="680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34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BF0403E-4D63-4C6C-A62D-FEF3CACCA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973"/>
            <a:ext cx="12192000" cy="833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27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114C5-8C3F-ECD0-D6DE-A8B5B1779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4B67C12-B257-6C1C-4918-0B40EE534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200"/>
            <a:ext cx="12236450" cy="8157633"/>
          </a:xfr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A6E080D-E4BC-169E-F851-74D9AF4C7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9218" y="0"/>
            <a:ext cx="1414395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12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885308-5CE3-8F34-D37B-F5DEDE29E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0E26041-FB1A-E4C4-82FF-49676848B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Kleurenfiguur met alle partners – liefst met update!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EA811EB-79E7-4FC5-7CCC-D36D35B24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0038" y="0"/>
            <a:ext cx="1408298" cy="242641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0BBDCB1-E5C8-0658-8083-E86E5FDD9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53" y="0"/>
            <a:ext cx="8278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29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2192BC-334E-C3F0-BA84-99177B984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0" y="354239"/>
            <a:ext cx="11832772" cy="1325563"/>
          </a:xfrm>
        </p:spPr>
        <p:txBody>
          <a:bodyPr/>
          <a:lstStyle/>
          <a:p>
            <a:r>
              <a:rPr lang="nl-NL" dirty="0">
                <a:latin typeface="Montserrat" panose="00000500000000000000" pitchFamily="2" charset="0"/>
              </a:rPr>
              <a:t>NP 3.0: Nationaal Park Hollandse Duinen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437D2B-66EF-5173-0AF4-C3B93AA01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580" y="1411048"/>
            <a:ext cx="12452675" cy="450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55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EB4688-2AE9-598F-49F8-49DAEBE851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foto </a:t>
            </a:r>
            <a:r>
              <a:rPr lang="nl-NL" dirty="0" err="1"/>
              <a:t>maasvlakte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B48E6AE-DC09-C351-94C4-2EC0AD6F21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C365C70-BBDB-66B1-1584-40C9680CA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AF35975-2A39-FC9E-C0CC-0D70AC9B1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6041" y="0"/>
            <a:ext cx="1402202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13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ne Day in Yellowstone National Park | Moon Travel Guides">
            <a:extLst>
              <a:ext uri="{FF2B5EF4-FFF2-40B4-BE49-F238E27FC236}">
                <a16:creationId xmlns:a16="http://schemas.microsoft.com/office/drawing/2014/main" id="{8CAE87EA-7EEC-549E-9C60-630E287D3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9151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038D5B-87B4-2F3B-D7B1-4768E51C0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6040" y="0"/>
            <a:ext cx="1402202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44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12566D-B87C-0688-6CF6-BDB556F1E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2C92F7-7F02-4F3A-24A7-3D26F3570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Beeld </a:t>
            </a:r>
            <a:r>
              <a:rPr lang="nl-NL" dirty="0" err="1"/>
              <a:t>Everglades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098" name="Picture 2" descr="Guide to Visiting Everglades National Park">
            <a:extLst>
              <a:ext uri="{FF2B5EF4-FFF2-40B4-BE49-F238E27FC236}">
                <a16:creationId xmlns:a16="http://schemas.microsoft.com/office/drawing/2014/main" id="{3D9BFD84-8551-DDA8-F62F-2AC980584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809" y="0"/>
            <a:ext cx="12602809" cy="724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6895498-77B1-8B09-AE8D-76BAB2F10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0698" y="0"/>
            <a:ext cx="1402202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04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79C7D4-5D8F-D6CF-42EF-E4B99B0D7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012270-3ECB-A006-3C42-5FB5CFF2E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Beeld man met verrekijker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E55BA16-DB9A-14DD-770D-D9AA3C2DE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D39E520-4D60-8055-96D1-6E809C9FA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0698" y="-107244"/>
            <a:ext cx="1402202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0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DDC29B6-D9DA-4ED6-8D73-ACB9C1404B2E}"/>
              </a:ext>
            </a:extLst>
          </p:cNvPr>
          <p:cNvGrpSpPr/>
          <p:nvPr/>
        </p:nvGrpSpPr>
        <p:grpSpPr>
          <a:xfrm>
            <a:off x="120819" y="649964"/>
            <a:ext cx="5744738" cy="5582483"/>
            <a:chOff x="131971" y="995651"/>
            <a:chExt cx="5744738" cy="558248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76E88B-0813-46B7-8759-61A2B9A0CD63}"/>
                </a:ext>
              </a:extLst>
            </p:cNvPr>
            <p:cNvSpPr txBox="1"/>
            <p:nvPr/>
          </p:nvSpPr>
          <p:spPr>
            <a:xfrm>
              <a:off x="198228" y="5885752"/>
              <a:ext cx="5678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1875        1900        1925        1950        1975        2000</a:t>
              </a:r>
            </a:p>
          </p:txBody>
        </p:sp>
        <p:pic>
          <p:nvPicPr>
            <p:cNvPr id="5" name="Picture 4" descr="Chart, histogram&#10;&#10;Description automatically generated">
              <a:extLst>
                <a:ext uri="{FF2B5EF4-FFF2-40B4-BE49-F238E27FC236}">
                  <a16:creationId xmlns:a16="http://schemas.microsoft.com/office/drawing/2014/main" id="{4AE6CEAF-54F5-4B93-965F-CAD02C4892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7187" r="9071" b="21389"/>
            <a:stretch/>
          </p:blipFill>
          <p:spPr>
            <a:xfrm>
              <a:off x="401444" y="1572320"/>
              <a:ext cx="5257115" cy="4240279"/>
            </a:xfrm>
            <a:prstGeom prst="rect">
              <a:avLst/>
            </a:prstGeom>
          </p:spPr>
        </p:pic>
        <p:pic>
          <p:nvPicPr>
            <p:cNvPr id="1026" name="Picture 2" descr="12th meeting of the Group of Experts on Protected Areas and Ecological  Networks - Bern Convention Newsroom">
              <a:extLst>
                <a:ext uri="{FF2B5EF4-FFF2-40B4-BE49-F238E27FC236}">
                  <a16:creationId xmlns:a16="http://schemas.microsoft.com/office/drawing/2014/main" id="{364538D1-E433-4E20-B85C-F850FFF5D0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52" r="48962"/>
            <a:stretch/>
          </p:blipFill>
          <p:spPr bwMode="auto">
            <a:xfrm>
              <a:off x="1558345" y="1802327"/>
              <a:ext cx="1552364" cy="2109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2A09302-4ADF-4F77-A437-D37E72688E5C}"/>
                </a:ext>
              </a:extLst>
            </p:cNvPr>
            <p:cNvSpPr txBox="1"/>
            <p:nvPr/>
          </p:nvSpPr>
          <p:spPr>
            <a:xfrm>
              <a:off x="604611" y="995651"/>
              <a:ext cx="48507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Aantal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beschermde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gebieden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365095-B6AE-4E46-A02F-6F4529E187EB}"/>
                </a:ext>
              </a:extLst>
            </p:cNvPr>
            <p:cNvSpPr txBox="1"/>
            <p:nvPr/>
          </p:nvSpPr>
          <p:spPr>
            <a:xfrm rot="16200000">
              <a:off x="-2093364" y="3480207"/>
              <a:ext cx="48507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Gezamenlijk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oppervlak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27EE9B-41DE-48F0-AB65-E0F7FA7CEE86}"/>
                </a:ext>
              </a:extLst>
            </p:cNvPr>
            <p:cNvSpPr txBox="1"/>
            <p:nvPr/>
          </p:nvSpPr>
          <p:spPr>
            <a:xfrm>
              <a:off x="401444" y="6301135"/>
              <a:ext cx="48507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Bron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World Database on Protected Areas (WDPA 2009)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6E5F6C9-38F7-42C3-9028-BCCE1F28C3EA}"/>
              </a:ext>
            </a:extLst>
          </p:cNvPr>
          <p:cNvGrpSpPr/>
          <p:nvPr/>
        </p:nvGrpSpPr>
        <p:grpSpPr>
          <a:xfrm>
            <a:off x="5711434" y="657346"/>
            <a:ext cx="6390526" cy="5576201"/>
            <a:chOff x="5801474" y="979630"/>
            <a:chExt cx="6390526" cy="55762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3B3D4D-ADEE-4CB5-AA87-9E983EFFA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675" t="31533" r="19423" b="11570"/>
            <a:stretch/>
          </p:blipFill>
          <p:spPr>
            <a:xfrm>
              <a:off x="6232361" y="1683831"/>
              <a:ext cx="4628930" cy="401725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9A12852-5A9B-4CA3-B454-0F53C7C78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0577" t="12673" r="1565" b="28127"/>
            <a:stretch/>
          </p:blipFill>
          <p:spPr>
            <a:xfrm>
              <a:off x="10898459" y="1802327"/>
              <a:ext cx="1293541" cy="378026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CC2933-A1EF-4960-B3C9-5431271FE81F}"/>
                </a:ext>
              </a:extLst>
            </p:cNvPr>
            <p:cNvSpPr txBox="1"/>
            <p:nvPr/>
          </p:nvSpPr>
          <p:spPr>
            <a:xfrm>
              <a:off x="6144373" y="979630"/>
              <a:ext cx="604762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Aantal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uitgestorven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gewervelde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dieren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04F24F-B133-4BF0-B2B6-7D7070A27BD8}"/>
                </a:ext>
              </a:extLst>
            </p:cNvPr>
            <p:cNvSpPr txBox="1"/>
            <p:nvPr/>
          </p:nvSpPr>
          <p:spPr>
            <a:xfrm>
              <a:off x="6315292" y="5885752"/>
              <a:ext cx="43985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1500        1625        1750        1875        2000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19704-17A4-40C8-8DDC-A5D59047AAC6}"/>
                </a:ext>
              </a:extLst>
            </p:cNvPr>
            <p:cNvSpPr txBox="1"/>
            <p:nvPr/>
          </p:nvSpPr>
          <p:spPr>
            <a:xfrm>
              <a:off x="7060698" y="2304971"/>
              <a:ext cx="2118732" cy="830997"/>
            </a:xfrm>
            <a:prstGeom prst="rect">
              <a:avLst/>
            </a:prstGeom>
            <a:solidFill>
              <a:schemeClr val="bg1"/>
            </a:solidFill>
            <a:ln w="34925" cmpd="dbl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tencil" panose="040409050D0802020404" pitchFamily="82" charset="0"/>
                  <a:ea typeface="+mn-ea"/>
                  <a:cs typeface="+mn-cs"/>
                </a:rPr>
                <a:t>R.I.P.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9BFAD5-8F8E-41B1-B788-8368106FBF79}"/>
                </a:ext>
              </a:extLst>
            </p:cNvPr>
            <p:cNvSpPr txBox="1"/>
            <p:nvPr/>
          </p:nvSpPr>
          <p:spPr>
            <a:xfrm rot="16200000">
              <a:off x="3576139" y="3492402"/>
              <a:ext cx="48507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Cumulatief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%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uitgestorven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soorten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B6DE185-91A7-438A-A865-2371BC1858FB}"/>
                </a:ext>
              </a:extLst>
            </p:cNvPr>
            <p:cNvSpPr txBox="1"/>
            <p:nvPr/>
          </p:nvSpPr>
          <p:spPr>
            <a:xfrm>
              <a:off x="5938402" y="6278832"/>
              <a:ext cx="57242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Bron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Global assessment report on biodiversity and ecosystem services (IPBES 2019)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24574B-583E-4882-9A09-CD74DE3EA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7542" y="4725067"/>
              <a:ext cx="503329" cy="53427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8F2F676-088A-4691-87BB-B8F2E2AD1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000943">
              <a:off x="6569678" y="4791604"/>
              <a:ext cx="381214" cy="4715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9075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83DE6-BDFC-89A0-5585-6188D9DEA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FA06C0-C9EA-A845-5C3B-44AAFF232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36A12DC-0284-704C-18B5-BAE4C5406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878" y="8363"/>
            <a:ext cx="7130244" cy="403674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F10B64B-8858-4A28-0E7B-06B600E4B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478" y="4045104"/>
            <a:ext cx="4968521" cy="281289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E559943-E519-9028-23A1-FE8D28015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2" y="4028378"/>
            <a:ext cx="4231889" cy="282125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92C2005-3B1F-DAD5-B8CA-AD07D7FD9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4602" y="8363"/>
            <a:ext cx="1408298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60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07DEBE8-BD76-40C4-AE05-682088BFF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82771"/>
            <a:ext cx="12192000" cy="824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83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01E3BBD-1372-4CA4-5F32-9CDE0A938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81613" y="-1629419"/>
            <a:ext cx="30908902" cy="1148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53427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661D33C30125459B262562E4171C39" ma:contentTypeVersion="12" ma:contentTypeDescription="Een nieuw document maken." ma:contentTypeScope="" ma:versionID="7daa32340f6a4c65855736c432520d6c">
  <xsd:schema xmlns:xsd="http://www.w3.org/2001/XMLSchema" xmlns:xs="http://www.w3.org/2001/XMLSchema" xmlns:p="http://schemas.microsoft.com/office/2006/metadata/properties" xmlns:ns2="358e2429-c68c-4712-aa35-8036237b4925" xmlns:ns3="90659da8-44d8-4cc5-ad0a-16d02c18ad4a" targetNamespace="http://schemas.microsoft.com/office/2006/metadata/properties" ma:root="true" ma:fieldsID="28b1921846370b7fa93b25e5122e2412" ns2:_="" ns3:_="">
    <xsd:import namespace="358e2429-c68c-4712-aa35-8036237b4925"/>
    <xsd:import namespace="90659da8-44d8-4cc5-ad0a-16d02c18ad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8e2429-c68c-4712-aa35-8036237b49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659da8-44d8-4cc5-ad0a-16d02c18ad4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F920BD-2A31-4B5A-B1CA-7F6BB8A5F6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8e2429-c68c-4712-aa35-8036237b4925"/>
    <ds:schemaRef ds:uri="90659da8-44d8-4cc5-ad0a-16d02c18ad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9BD5E5-681C-4403-AA98-5F94FBD49386}">
  <ds:schemaRefs>
    <ds:schemaRef ds:uri="http://schemas.microsoft.com/office/infopath/2007/PartnerControls"/>
    <ds:schemaRef ds:uri="http://purl.org/dc/terms/"/>
    <ds:schemaRef ds:uri="http://purl.org/dc/elements/1.1/"/>
    <ds:schemaRef ds:uri="http://www.w3.org/XML/1998/namespace"/>
    <ds:schemaRef ds:uri="90659da8-44d8-4cc5-ad0a-16d02c18ad4a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358e2429-c68c-4712-aa35-8036237b4925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64981BE-E88C-46DE-B3EA-BD98C67789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</Words>
  <Application>Microsoft Office PowerPoint</Application>
  <PresentationFormat>Breedbeeld</PresentationFormat>
  <Paragraphs>18</Paragraphs>
  <Slides>14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Montserrat</vt:lpstr>
      <vt:lpstr>Stencil</vt:lpstr>
      <vt:lpstr>Kantoorthema</vt:lpstr>
      <vt:lpstr>1_Kantoorthema</vt:lpstr>
      <vt:lpstr>Office Theme</vt:lpstr>
      <vt:lpstr>PowerPoint-presentatie</vt:lpstr>
      <vt:lpstr>foto maasvlakte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NP 3.0: Nationaal Park Hollandse Duinen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Georgette Leltz</dc:creator>
  <cp:lastModifiedBy>Georgette Leltz</cp:lastModifiedBy>
  <cp:revision>1</cp:revision>
  <dcterms:created xsi:type="dcterms:W3CDTF">2023-04-03T07:07:47Z</dcterms:created>
  <dcterms:modified xsi:type="dcterms:W3CDTF">2023-04-03T09:00:42Z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0x010100E5661D33C30125459B262562E4171C39</vt:lpwstr>
  </property>
</Properties>
</file>